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195736" y="3276219"/>
            <a:ext cx="62646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杨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奥尔森 瑞典环境与能源部环境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大使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Jan Olsson </a:t>
            </a:r>
            <a:endParaRPr lang="en-US" altLang="zh-CN" sz="2400" i="1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Environmental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Ambassador, Ministry of the Environment and Energy, Sweden</a:t>
            </a:r>
            <a:endParaRPr lang="zh-CN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年会主题论坛三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绿色金融与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G20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Annual General Meeting 2015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III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 Finance and G20</a:t>
            </a:r>
          </a:p>
        </p:txBody>
      </p:sp>
    </p:spTree>
    <p:extLst>
      <p:ext uri="{BB962C8B-B14F-4D97-AF65-F5344CB8AC3E}">
        <p14:creationId xmlns:p14="http://schemas.microsoft.com/office/powerpoint/2010/main" val="1790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</Words>
  <Application>Microsoft Office PowerPoint</Application>
  <PresentationFormat>全屏显示(4:3)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15</cp:revision>
  <dcterms:created xsi:type="dcterms:W3CDTF">2013-05-08T06:12:06Z</dcterms:created>
  <dcterms:modified xsi:type="dcterms:W3CDTF">2015-11-10T15:04:24Z</dcterms:modified>
</cp:coreProperties>
</file>