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691680" y="3429000"/>
            <a:ext cx="62646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厄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普顿   国合会委员，经济合作与发展组织环境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司司长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 Simon Upton Member of the Council, Director of Environment, OECD</a:t>
            </a:r>
            <a:endParaRPr lang="zh-CN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04664"/>
            <a:ext cx="7632848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中国环境与发展国际合作委员会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年会主题论坛三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绿色金融与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G20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CCICED Annual General Meeting 2015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Forum III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Green Finance and G20</a:t>
            </a:r>
          </a:p>
        </p:txBody>
      </p:sp>
    </p:spTree>
    <p:extLst>
      <p:ext uri="{BB962C8B-B14F-4D97-AF65-F5344CB8AC3E}">
        <p14:creationId xmlns:p14="http://schemas.microsoft.com/office/powerpoint/2010/main" val="2305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</Words>
  <Application>Microsoft Office PowerPoint</Application>
  <PresentationFormat>全屏显示(4:3)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仿宋</vt:lpstr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16</cp:revision>
  <dcterms:created xsi:type="dcterms:W3CDTF">2013-05-08T06:12:06Z</dcterms:created>
  <dcterms:modified xsi:type="dcterms:W3CDTF">2015-11-10T15:06:53Z</dcterms:modified>
</cp:coreProperties>
</file>